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9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B3B237-DA37-438F-B663-7E0A402B1AFB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374478-6091-4859-AE7D-783BA5FF5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jpeg"/><Relationship Id="rId3" Type="http://schemas.openxmlformats.org/officeDocument/2006/relationships/image" Target="../media/image44.png"/><Relationship Id="rId7" Type="http://schemas.openxmlformats.org/officeDocument/2006/relationships/image" Target="../media/image48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jpeg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jpeg"/><Relationship Id="rId3" Type="http://schemas.openxmlformats.org/officeDocument/2006/relationships/image" Target="../media/image50.jpeg"/><Relationship Id="rId7" Type="http://schemas.openxmlformats.org/officeDocument/2006/relationships/image" Target="../media/image54.jpeg"/><Relationship Id="rId12" Type="http://schemas.openxmlformats.org/officeDocument/2006/relationships/image" Target="../media/image59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jpeg"/><Relationship Id="rId11" Type="http://schemas.openxmlformats.org/officeDocument/2006/relationships/image" Target="../media/image58.jpeg"/><Relationship Id="rId5" Type="http://schemas.openxmlformats.org/officeDocument/2006/relationships/image" Target="../media/image52.jpeg"/><Relationship Id="rId10" Type="http://schemas.openxmlformats.org/officeDocument/2006/relationships/image" Target="../media/image57.jpeg"/><Relationship Id="rId4" Type="http://schemas.openxmlformats.org/officeDocument/2006/relationships/image" Target="../media/image51.jpeg"/><Relationship Id="rId9" Type="http://schemas.openxmlformats.org/officeDocument/2006/relationships/image" Target="../media/image5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jpeg"/><Relationship Id="rId3" Type="http://schemas.openxmlformats.org/officeDocument/2006/relationships/image" Target="../media/image61.jpeg"/><Relationship Id="rId7" Type="http://schemas.openxmlformats.org/officeDocument/2006/relationships/image" Target="../media/image22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jpeg"/><Relationship Id="rId5" Type="http://schemas.openxmlformats.org/officeDocument/2006/relationships/image" Target="../media/image63.jpeg"/><Relationship Id="rId4" Type="http://schemas.openxmlformats.org/officeDocument/2006/relationships/image" Target="../media/image6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57532"/>
          </a:xfrm>
        </p:spPr>
        <p:txBody>
          <a:bodyPr/>
          <a:lstStyle/>
          <a:p>
            <a:r>
              <a:rPr lang="ru-RU" dirty="0" smtClean="0"/>
              <a:t>ТАЙНЫ ДРАГОЦЕННЫХ КАМНЕЙ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Мероприятие подготовила учитель географии Разинова Валентина Владимировна</a:t>
            </a:r>
          </a:p>
          <a:p>
            <a:r>
              <a:rPr lang="ru-RU" dirty="0" smtClean="0"/>
              <a:t> г. Комсомольск –на  – Амуре Хабаровского края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928670"/>
            <a:ext cx="450059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старину его называли яхонтом, современное название камня происходит от латинского «</a:t>
            </a:r>
            <a:r>
              <a:rPr lang="ru-RU" sz="2400" dirty="0" err="1"/>
              <a:t>рубер</a:t>
            </a:r>
            <a:r>
              <a:rPr lang="ru-RU" sz="2400" dirty="0"/>
              <a:t>» - красный. Своей великолепной окраске он обязан окиси хрома. Эти изумительные по красоте  камни украшали шапку Мономаха, которой на Руси венчали на </a:t>
            </a:r>
            <a:r>
              <a:rPr lang="ru-RU" sz="2400" dirty="0" smtClean="0"/>
              <a:t> царствование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25602" name="AutoShape 2" descr="Картинки по запросу картинки руби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Картинки по запросу картинки руби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6" name="Picture 6" descr="Картинки по запросу картинки руб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2000264" cy="2786058"/>
          </a:xfrm>
          <a:prstGeom prst="rect">
            <a:avLst/>
          </a:prstGeom>
          <a:noFill/>
        </p:spPr>
      </p:pic>
      <p:pic>
        <p:nvPicPr>
          <p:cNvPr id="25608" name="Picture 8" descr="Картинки по запросу картинки руби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0"/>
            <a:ext cx="2466975" cy="1847851"/>
          </a:xfrm>
          <a:prstGeom prst="rect">
            <a:avLst/>
          </a:prstGeom>
          <a:noFill/>
        </p:spPr>
      </p:pic>
      <p:pic>
        <p:nvPicPr>
          <p:cNvPr id="25610" name="Picture 10" descr="Картинки по запросу картинки руби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357562"/>
            <a:ext cx="2071702" cy="3262322"/>
          </a:xfrm>
          <a:prstGeom prst="rect">
            <a:avLst/>
          </a:prstGeom>
          <a:noFill/>
        </p:spPr>
      </p:pic>
      <p:pic>
        <p:nvPicPr>
          <p:cNvPr id="25612" name="Picture 12" descr="Картинки по запросу картинки рубин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2143116"/>
            <a:ext cx="2143108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1500174"/>
            <a:ext cx="4286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Это камень Венеры, дарующий веселье, радость и любовь. Им славились сокровищницы шахов Ирана, русских царей. Упоминается в одной из сказок А.С. </a:t>
            </a:r>
            <a:r>
              <a:rPr lang="ru-RU" sz="2800" dirty="0" smtClean="0"/>
              <a:t> Пушкина</a:t>
            </a:r>
            <a:endParaRPr lang="ru-RU" sz="2800" dirty="0"/>
          </a:p>
        </p:txBody>
      </p:sp>
      <p:sp>
        <p:nvSpPr>
          <p:cNvPr id="26626" name="AutoShape 2" descr="Картинки по запросу картинки изумру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8" name="AutoShape 4" descr="Картинки по запросу картинки изумру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30" name="Picture 6" descr="Картинки по запросу картинки изумру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43675" y="2928934"/>
            <a:ext cx="2600325" cy="3929066"/>
          </a:xfrm>
          <a:prstGeom prst="rect">
            <a:avLst/>
          </a:prstGeom>
          <a:noFill/>
        </p:spPr>
      </p:pic>
      <p:pic>
        <p:nvPicPr>
          <p:cNvPr id="26632" name="Picture 8" descr="Картинки по запросу картинки изумру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86256"/>
            <a:ext cx="2619375" cy="2214578"/>
          </a:xfrm>
          <a:prstGeom prst="rect">
            <a:avLst/>
          </a:prstGeom>
          <a:noFill/>
        </p:spPr>
      </p:pic>
      <p:pic>
        <p:nvPicPr>
          <p:cNvPr id="26634" name="Picture 10" descr="Картинки по запросу картинки изумруд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0"/>
            <a:ext cx="2286016" cy="2285992"/>
          </a:xfrm>
          <a:prstGeom prst="rect">
            <a:avLst/>
          </a:prstGeom>
          <a:noFill/>
        </p:spPr>
      </p:pic>
      <p:pic>
        <p:nvPicPr>
          <p:cNvPr id="26636" name="Picture 12" descr="Картинки по запросу картинки изумруд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0"/>
            <a:ext cx="2081208" cy="22145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928662" y="0"/>
            <a:ext cx="63579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(Игроки поднимают таблички с номерами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предметов).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1" name="Picture 3" descr="Картинки по запросу картинки золото и серебр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4625" y="0"/>
            <a:ext cx="2619375" cy="1752600"/>
          </a:xfrm>
          <a:prstGeom prst="rect">
            <a:avLst/>
          </a:prstGeom>
          <a:noFill/>
        </p:spPr>
      </p:pic>
      <p:sp>
        <p:nvSpPr>
          <p:cNvPr id="27653" name="AutoShape 5" descr="Картинки по запросу картинки золото и сереб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5" name="AutoShape 7" descr="Картинки по запросу картинки золото и сереб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7" name="AutoShape 9" descr="Картинки по запросу картинки золото и сереб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9" name="AutoShape 11" descr="Картинки по запросу картинки золото и сереб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61" name="Picture 13" descr="Картинки по запросу картинки золото и серебр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571876"/>
            <a:ext cx="4643438" cy="3286124"/>
          </a:xfrm>
          <a:prstGeom prst="rect">
            <a:avLst/>
          </a:prstGeom>
          <a:noFill/>
        </p:spPr>
      </p:pic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57158" y="1357298"/>
            <a:ext cx="307183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1-сапфир.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агат.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золото.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хрусталь.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гранат.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серебро.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4" name="AutoShape 16" descr="Картинки по запросу картинки  гранат камен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66" name="Picture 18" descr="Картинки по запросу картинки  гранат камень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1643050"/>
            <a:ext cx="2466975" cy="1847851"/>
          </a:xfrm>
          <a:prstGeom prst="rect">
            <a:avLst/>
          </a:prstGeom>
          <a:noFill/>
        </p:spPr>
      </p:pic>
      <p:sp>
        <p:nvSpPr>
          <p:cNvPr id="27668" name="AutoShape 20" descr="Картинки по запросу картинки  сапфир камен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70" name="Picture 22" descr="Картинки по запросу картинки  сапфир камень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1357298"/>
            <a:ext cx="2943225" cy="15525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357422" y="0"/>
            <a:ext cx="550072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жемчуг.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коралл.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бирюза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AutoShape 3" descr="Картинки по запросу картинки  корал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7" name="AutoShape 5" descr="Картинки по запросу картинки  корал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9" name="AutoShape 7" descr="Картинки по запросу картинки  корал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81" name="AutoShape 9" descr="Картинки по запросу картинки  корал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83" name="AutoShape 11" descr="Картинки по запросу картинки  корал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85" name="Picture 13" descr="Картинки по запросу картинки  корал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2562225" cy="2928958"/>
          </a:xfrm>
          <a:prstGeom prst="rect">
            <a:avLst/>
          </a:prstGeom>
          <a:noFill/>
        </p:spPr>
      </p:pic>
      <p:sp>
        <p:nvSpPr>
          <p:cNvPr id="28687" name="AutoShape 15" descr="Картинки по запросу картинки  корал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89" name="Picture 17" descr="Картинки по запросу картинки  корал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286124"/>
            <a:ext cx="3405194" cy="2857520"/>
          </a:xfrm>
          <a:prstGeom prst="rect">
            <a:avLst/>
          </a:prstGeom>
          <a:noFill/>
        </p:spPr>
      </p:pic>
      <p:sp>
        <p:nvSpPr>
          <p:cNvPr id="28691" name="AutoShape 19" descr="Картинки по запросу картинки  бирюз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93" name="AutoShape 21" descr="Картинки по запросу картинки  бирюз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95" name="AutoShape 23" descr="Картинки по запросу картинки  бирюз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97" name="Picture 25" descr="Картинки по запросу картинки  бирюз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857628"/>
            <a:ext cx="3357586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57224" y="0"/>
            <a:ext cx="692948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алмаз.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2-бриллиант.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лазурит.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аметист.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9" name="Picture 3" descr="Картинки по запросу картинки  амети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2343150" cy="5286412"/>
          </a:xfrm>
          <a:prstGeom prst="rect">
            <a:avLst/>
          </a:prstGeom>
          <a:noFill/>
        </p:spPr>
      </p:pic>
      <p:pic>
        <p:nvPicPr>
          <p:cNvPr id="29701" name="Picture 5" descr="Картинки по запросу картинки яш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-214338"/>
            <a:ext cx="2714612" cy="3429024"/>
          </a:xfrm>
          <a:prstGeom prst="rect">
            <a:avLst/>
          </a:prstGeom>
          <a:noFill/>
        </p:spPr>
      </p:pic>
      <p:pic>
        <p:nvPicPr>
          <p:cNvPr id="29703" name="Picture 7" descr="Картинки по запросу картинки  опал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3714752"/>
            <a:ext cx="2871792" cy="2643206"/>
          </a:xfrm>
          <a:prstGeom prst="rect">
            <a:avLst/>
          </a:prstGeom>
          <a:noFill/>
        </p:spPr>
      </p:pic>
      <p:pic>
        <p:nvPicPr>
          <p:cNvPr id="29705" name="Picture 9" descr="Картинки по запросу картинки  каме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3714752"/>
            <a:ext cx="2705104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357422" y="0"/>
            <a:ext cx="678657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опал.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яшма.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камея.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топаз.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3" name="Picture 3" descr="Картинки по запросу картинки  каме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3429024" cy="3214710"/>
          </a:xfrm>
          <a:prstGeom prst="rect">
            <a:avLst/>
          </a:prstGeom>
          <a:noFill/>
        </p:spPr>
      </p:pic>
      <p:pic>
        <p:nvPicPr>
          <p:cNvPr id="30725" name="Picture 5" descr="Картинки по запросу картинки  каме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3786190"/>
            <a:ext cx="2066925" cy="2209801"/>
          </a:xfrm>
          <a:prstGeom prst="rect">
            <a:avLst/>
          </a:prstGeom>
          <a:noFill/>
        </p:spPr>
      </p:pic>
      <p:pic>
        <p:nvPicPr>
          <p:cNvPr id="30729" name="Picture 9" descr="Картинки по запросу картинки  каме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476500" cy="184785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3108" y="0"/>
            <a:ext cx="35719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тур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СОСТАВЬ СЛОВО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(игроки составляют слова из букв, имеющихся в заданном слове).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7" name="Picture 3" descr="Картинки по запросу картинки буквы алфави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47850" cy="1714512"/>
          </a:xfrm>
          <a:prstGeom prst="rect">
            <a:avLst/>
          </a:prstGeom>
          <a:noFill/>
        </p:spPr>
      </p:pic>
      <p:pic>
        <p:nvPicPr>
          <p:cNvPr id="31749" name="Picture 5" descr="Картинки по запросу картинки буквы алфави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"/>
            <a:ext cx="1847850" cy="1928802"/>
          </a:xfrm>
          <a:prstGeom prst="rect">
            <a:avLst/>
          </a:prstGeom>
          <a:noFill/>
        </p:spPr>
      </p:pic>
      <p:pic>
        <p:nvPicPr>
          <p:cNvPr id="31751" name="Picture 7" descr="Картинки по запросу картинки буквы алфавит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214553"/>
            <a:ext cx="1800225" cy="2000265"/>
          </a:xfrm>
          <a:prstGeom prst="rect">
            <a:avLst/>
          </a:prstGeom>
          <a:noFill/>
        </p:spPr>
      </p:pic>
      <p:pic>
        <p:nvPicPr>
          <p:cNvPr id="31753" name="Picture 9" descr="Картинки по запросу картинки буквы алфавит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143380"/>
            <a:ext cx="2714644" cy="2428892"/>
          </a:xfrm>
          <a:prstGeom prst="rect">
            <a:avLst/>
          </a:prstGeom>
          <a:noFill/>
        </p:spPr>
      </p:pic>
      <p:pic>
        <p:nvPicPr>
          <p:cNvPr id="31755" name="Picture 11" descr="Картинки по запросу картинки буквы алфавит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714860"/>
            <a:ext cx="1800225" cy="2143140"/>
          </a:xfrm>
          <a:prstGeom prst="rect">
            <a:avLst/>
          </a:prstGeom>
          <a:noFill/>
        </p:spPr>
      </p:pic>
      <p:pic>
        <p:nvPicPr>
          <p:cNvPr id="31761" name="Picture 17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75" y="4429132"/>
            <a:ext cx="2143125" cy="2143125"/>
          </a:xfrm>
          <a:prstGeom prst="rect">
            <a:avLst/>
          </a:prstGeom>
          <a:noFill/>
        </p:spPr>
      </p:pic>
      <p:pic>
        <p:nvPicPr>
          <p:cNvPr id="31763" name="Picture 19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28860" y="4929198"/>
            <a:ext cx="1643074" cy="1643074"/>
          </a:xfrm>
          <a:prstGeom prst="rect">
            <a:avLst/>
          </a:prstGeom>
          <a:noFill/>
        </p:spPr>
      </p:pic>
      <p:pic>
        <p:nvPicPr>
          <p:cNvPr id="31765" name="Picture 21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1500174"/>
            <a:ext cx="1800225" cy="25431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428760" cy="2018407"/>
          </a:xfrm>
          <a:prstGeom prst="rect">
            <a:avLst/>
          </a:prstGeom>
          <a:noFill/>
        </p:spPr>
      </p:pic>
      <p:pic>
        <p:nvPicPr>
          <p:cNvPr id="32772" name="Picture 4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85728"/>
            <a:ext cx="1905000" cy="2362200"/>
          </a:xfrm>
          <a:prstGeom prst="rect">
            <a:avLst/>
          </a:prstGeom>
          <a:noFill/>
        </p:spPr>
      </p:pic>
      <p:pic>
        <p:nvPicPr>
          <p:cNvPr id="32774" name="Picture 6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0"/>
            <a:ext cx="1714500" cy="1785926"/>
          </a:xfrm>
          <a:prstGeom prst="rect">
            <a:avLst/>
          </a:prstGeom>
          <a:noFill/>
        </p:spPr>
      </p:pic>
      <p:pic>
        <p:nvPicPr>
          <p:cNvPr id="32776" name="Picture 8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75" y="2786058"/>
            <a:ext cx="2143125" cy="2143125"/>
          </a:xfrm>
          <a:prstGeom prst="rect">
            <a:avLst/>
          </a:prstGeom>
          <a:noFill/>
        </p:spPr>
      </p:pic>
      <p:pic>
        <p:nvPicPr>
          <p:cNvPr id="32780" name="Picture 12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7422" y="357166"/>
            <a:ext cx="2143125" cy="2143125"/>
          </a:xfrm>
          <a:prstGeom prst="rect">
            <a:avLst/>
          </a:prstGeom>
          <a:noFill/>
        </p:spPr>
      </p:pic>
      <p:pic>
        <p:nvPicPr>
          <p:cNvPr id="32782" name="Picture 14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29124" y="1928802"/>
            <a:ext cx="2143125" cy="2143125"/>
          </a:xfrm>
          <a:prstGeom prst="rect">
            <a:avLst/>
          </a:prstGeom>
          <a:noFill/>
        </p:spPr>
      </p:pic>
      <p:pic>
        <p:nvPicPr>
          <p:cNvPr id="32784" name="Picture 16" descr="Картинки по запросу картинки буквы 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43174" y="2428868"/>
            <a:ext cx="1781175" cy="1500198"/>
          </a:xfrm>
          <a:prstGeom prst="rect">
            <a:avLst/>
          </a:prstGeom>
          <a:noFill/>
        </p:spPr>
      </p:pic>
      <p:sp>
        <p:nvSpPr>
          <p:cNvPr id="32786" name="AutoShape 18" descr="Картинки по запросу картинки буквы 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8" name="AutoShape 20" descr="Картинки по запросу картинки буквы 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0" name="AutoShape 22" descr="Картинки по запросу картинки буквы 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2" name="AutoShape 24" descr="Картинки по запросу картинки буквы 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94" name="Picture 26" descr="Картинки по запросу картинки буквы о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72132" y="4000504"/>
            <a:ext cx="1847850" cy="2143140"/>
          </a:xfrm>
          <a:prstGeom prst="rect">
            <a:avLst/>
          </a:prstGeom>
          <a:noFill/>
        </p:spPr>
      </p:pic>
      <p:pic>
        <p:nvPicPr>
          <p:cNvPr id="32796" name="Picture 28" descr="Картинки по запросу картинки буквы о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57488" y="4286256"/>
            <a:ext cx="2143125" cy="2143125"/>
          </a:xfrm>
          <a:prstGeom prst="rect">
            <a:avLst/>
          </a:prstGeom>
          <a:noFill/>
        </p:spPr>
      </p:pic>
      <p:pic>
        <p:nvPicPr>
          <p:cNvPr id="32798" name="Picture 30" descr="Картинки по запросу картинки буквы о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158" y="2428868"/>
            <a:ext cx="2143125" cy="2143125"/>
          </a:xfrm>
          <a:prstGeom prst="rect">
            <a:avLst/>
          </a:prstGeom>
          <a:noFill/>
        </p:spPr>
      </p:pic>
      <p:pic>
        <p:nvPicPr>
          <p:cNvPr id="32800" name="Picture 32" descr="Картинки по запросу картинки буквы о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71472" y="4429132"/>
            <a:ext cx="2143125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 descr="Картинки по запросу картинки драгоценные кам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684" name="AutoShape 4" descr="Картинки по запросу картинки драгоценные кам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686" name="AutoShape 6" descr="Картинки по запросу картинки драгоценные кам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688" name="Picture 8" descr="Картинки по запросу картинки амети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79"/>
            <a:ext cx="1939019" cy="1357323"/>
          </a:xfrm>
          <a:prstGeom prst="rect">
            <a:avLst/>
          </a:prstGeom>
          <a:noFill/>
        </p:spPr>
      </p:pic>
      <p:pic>
        <p:nvPicPr>
          <p:cNvPr id="71690" name="Picture 10" descr="Картинки по запросу картинки корал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357694"/>
            <a:ext cx="2466975" cy="1847851"/>
          </a:xfrm>
          <a:prstGeom prst="rect">
            <a:avLst/>
          </a:prstGeom>
          <a:noFill/>
        </p:spPr>
      </p:pic>
      <p:pic>
        <p:nvPicPr>
          <p:cNvPr id="71692" name="Picture 12" descr="Картинки по запросу картинки лазури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3" y="2143117"/>
            <a:ext cx="1500198" cy="1500198"/>
          </a:xfrm>
          <a:prstGeom prst="rect">
            <a:avLst/>
          </a:prstGeom>
          <a:noFill/>
        </p:spPr>
      </p:pic>
      <p:sp>
        <p:nvSpPr>
          <p:cNvPr id="71694" name="AutoShape 14" descr="Картинки по запросу картинки жемчу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696" name="Picture 16" descr="Картинки по запросу картинки жемчуг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51883" y="2571744"/>
            <a:ext cx="2039690" cy="1357322"/>
          </a:xfrm>
          <a:prstGeom prst="rect">
            <a:avLst/>
          </a:prstGeom>
          <a:noFill/>
        </p:spPr>
      </p:pic>
      <p:sp>
        <p:nvSpPr>
          <p:cNvPr id="71698" name="AutoShape 18" descr="Картинки по запросу картинки бирюз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00" name="Picture 20" descr="Картинки по запросу картинки бирюз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07770" y="571481"/>
            <a:ext cx="2002841" cy="1500198"/>
          </a:xfrm>
          <a:prstGeom prst="rect">
            <a:avLst/>
          </a:prstGeom>
          <a:noFill/>
        </p:spPr>
      </p:pic>
      <p:sp>
        <p:nvSpPr>
          <p:cNvPr id="71702" name="AutoShape 22" descr="Картинки по запросу картинкируби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04" name="Picture 24" descr="Картинки по запросу картинкирубин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4500570"/>
            <a:ext cx="2466975" cy="1847851"/>
          </a:xfrm>
          <a:prstGeom prst="rect">
            <a:avLst/>
          </a:prstGeom>
          <a:noFill/>
        </p:spPr>
      </p:pic>
      <p:pic>
        <p:nvPicPr>
          <p:cNvPr id="71706" name="Picture 26" descr="Картинки по запросу картинки нефрит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5786" y="4429132"/>
            <a:ext cx="2371725" cy="1924051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2286000" y="1214423"/>
            <a:ext cx="42148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Коралл способен затягивать раны и снимать одышку. Аметист  помогает при нервных болезнях, лазурит – хорошее снотворное , жемчуг и изумруд – средство от меланхолии, лунный камень – от апатии, изумруд улучшает память, бирюза снимает головную боль, рубин лечит сердце, нефрит – почки и т.д.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 descr="Картинки по запросу анимации для презентации спасибо за внима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708" name="AutoShape 4" descr="Картинки по запросу анимации для презентации спасибо за внима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710" name="AutoShape 6" descr="Картинки по запросу анимации для презентации спасибо за внима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712" name="AutoShape 8" descr="Картинки по запросу анимации для презентации спасибо за внима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2714" name="Picture 10" descr="Картинки по запросу анимации для презентации спасибо за вним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715436" cy="614366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14348" y="857232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конце игры подводятся итоги</a:t>
            </a:r>
          </a:p>
          <a:p>
            <a:r>
              <a:rPr lang="ru-RU" sz="2800" dirty="0" smtClean="0"/>
              <a:t> и награждаются победители.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42976" y="2928934"/>
            <a:ext cx="6929486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 ИГРЫ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основу игры взята телевизионная программа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Звездный час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игре могут принимать участие несколько человек или несколько команд.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Победит тот игрок или команда, которые наберут наибольшее количество баллов за три тура.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85786" y="785794"/>
            <a:ext cx="728667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ОФОРМЛЕНИЕ: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Наглядные плакаты,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комплекты цифр от 1 до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6, выставка «Любите свой камень»;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слайды драгоценных камней; презентация.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AutoShape 4" descr="Картинки по запросу картинки драгоценных камн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85786" y="1214422"/>
            <a:ext cx="457203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тур.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УГАДАЙ КАМЕНЬ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Изумруд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Жемчуг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рубин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Малахит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Янтарь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Алмаз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Picture 4" descr="Картинки по запросу картинки драгоценные кам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57166"/>
            <a:ext cx="3262317" cy="2143140"/>
          </a:xfrm>
          <a:prstGeom prst="rect">
            <a:avLst/>
          </a:prstGeom>
          <a:noFill/>
        </p:spPr>
      </p:pic>
      <p:pic>
        <p:nvPicPr>
          <p:cNvPr id="15366" name="Picture 6" descr="Картинки по запросу картинки драгоценные камн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214686"/>
            <a:ext cx="2733675" cy="2176466"/>
          </a:xfrm>
          <a:prstGeom prst="rect">
            <a:avLst/>
          </a:prstGeom>
          <a:noFill/>
        </p:spPr>
      </p:pic>
      <p:pic>
        <p:nvPicPr>
          <p:cNvPr id="15368" name="Picture 8" descr="Картинки по запросу картинки драгоценные камн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429132"/>
            <a:ext cx="3643338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ртинки по запросу картинки алма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2857520" cy="2357454"/>
          </a:xfrm>
          <a:prstGeom prst="rect">
            <a:avLst/>
          </a:prstGeom>
          <a:noFill/>
        </p:spPr>
      </p:pic>
      <p:pic>
        <p:nvPicPr>
          <p:cNvPr id="18436" name="Picture 4" descr="Картинки по запросу картинки алмаз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85728"/>
            <a:ext cx="2814640" cy="2428892"/>
          </a:xfrm>
          <a:prstGeom prst="rect">
            <a:avLst/>
          </a:prstGeom>
          <a:noFill/>
        </p:spPr>
      </p:pic>
      <p:pic>
        <p:nvPicPr>
          <p:cNvPr id="18438" name="Picture 6" descr="Картинки по запросу картинки алмаз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214686"/>
            <a:ext cx="6429420" cy="317859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00042"/>
            <a:ext cx="72866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О рождении  </a:t>
            </a:r>
            <a:r>
              <a:rPr lang="ru-RU" sz="3200" dirty="0" smtClean="0"/>
              <a:t>этого </a:t>
            </a:r>
            <a:r>
              <a:rPr lang="ru-RU" sz="3200" dirty="0"/>
              <a:t>камня существует бесконечное число легенд. Греки, например, </a:t>
            </a:r>
            <a:r>
              <a:rPr lang="ru-RU" sz="3200" dirty="0" smtClean="0"/>
              <a:t>утверждали</a:t>
            </a:r>
            <a:r>
              <a:rPr lang="ru-RU" sz="3200" dirty="0"/>
              <a:t>. Что это затвердевшие слезы морских нимф. В средние века рассказывали поэтическую легенду о том,  что слезы сирот и невинно обманутых ангелы замыкают в раковинах, превращая их в драгоценность.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5429264"/>
            <a:ext cx="35718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/>
              <a:t>жемчуг</a:t>
            </a:r>
          </a:p>
        </p:txBody>
      </p:sp>
      <p:sp>
        <p:nvSpPr>
          <p:cNvPr id="20482" name="AutoShape 2" descr="Картинки по запросу картинки жемчу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Картинки по запросу картинки жемчу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Картинки по запросу картинки жемчу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2505075" cy="1819276"/>
          </a:xfrm>
          <a:prstGeom prst="rect">
            <a:avLst/>
          </a:prstGeom>
          <a:noFill/>
        </p:spPr>
      </p:pic>
      <p:pic>
        <p:nvPicPr>
          <p:cNvPr id="20488" name="Picture 8" descr="Картинки по запросу картинки жемчу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14290"/>
            <a:ext cx="2619375" cy="1743076"/>
          </a:xfrm>
          <a:prstGeom prst="rect">
            <a:avLst/>
          </a:prstGeom>
          <a:noFill/>
        </p:spPr>
      </p:pic>
      <p:pic>
        <p:nvPicPr>
          <p:cNvPr id="20490" name="Picture 10" descr="Картинки по запросу картинки жемчуг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77025" y="2643182"/>
            <a:ext cx="2466975" cy="1847851"/>
          </a:xfrm>
          <a:prstGeom prst="rect">
            <a:avLst/>
          </a:prstGeom>
          <a:noFill/>
        </p:spPr>
      </p:pic>
      <p:pic>
        <p:nvPicPr>
          <p:cNvPr id="20492" name="Picture 12" descr="Картинки по запросу картинки жемчуг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500306"/>
            <a:ext cx="9144000" cy="4357694"/>
          </a:xfrm>
          <a:prstGeom prst="rect">
            <a:avLst/>
          </a:prstGeom>
          <a:noFill/>
        </p:spPr>
      </p:pic>
      <p:pic>
        <p:nvPicPr>
          <p:cNvPr id="20494" name="Picture 14" descr="Картинки по запросу картинки жемчуг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33137"/>
            <a:ext cx="878684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/>
              <a:t>Этот </a:t>
            </a:r>
            <a:r>
              <a:rPr lang="ru-RU" sz="3200" dirty="0"/>
              <a:t>минерал принадлежит к гамме прекрасных зеленых камней.  Оттенки его цветов колеблются от светло –зеленого до густо – зеленого с черноватым отливом. Светлый цвет ценится </a:t>
            </a:r>
            <a:r>
              <a:rPr lang="ru-RU" sz="3200" dirty="0" smtClean="0"/>
              <a:t> </a:t>
            </a:r>
            <a:r>
              <a:rPr lang="ru-RU" sz="3200" dirty="0"/>
              <a:t>значительно дороже немного, так как чем светлее этот камень, тем красивее он после полировки. Его воспел прекрасный уральский писатель Павел Бажов.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Картинки по запросу картинки МАЛАХИ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Картинки по запросу картинки МАЛАХИ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Картинки по запросу картинки МАЛАХИ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6" name="Picture 8" descr="Картинки по запросу картинки МАЛАХИ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2133600" cy="2143125"/>
          </a:xfrm>
          <a:prstGeom prst="rect">
            <a:avLst/>
          </a:prstGeom>
          <a:noFill/>
        </p:spPr>
      </p:pic>
      <p:pic>
        <p:nvPicPr>
          <p:cNvPr id="22538" name="Picture 10" descr="Картинки по запросу картинки МАЛАХИ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571480"/>
            <a:ext cx="2705100" cy="1685926"/>
          </a:xfrm>
          <a:prstGeom prst="rect">
            <a:avLst/>
          </a:prstGeom>
          <a:noFill/>
        </p:spPr>
      </p:pic>
      <p:pic>
        <p:nvPicPr>
          <p:cNvPr id="22540" name="Picture 12" descr="Картинки по запросу картинки МАЛАХИ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2643182"/>
            <a:ext cx="2143125" cy="2143125"/>
          </a:xfrm>
          <a:prstGeom prst="rect">
            <a:avLst/>
          </a:prstGeom>
          <a:noFill/>
        </p:spPr>
      </p:pic>
      <p:pic>
        <p:nvPicPr>
          <p:cNvPr id="22542" name="Picture 14" descr="Картинки по запросу картинки МАЛАХИТ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714752"/>
            <a:ext cx="2619375" cy="1743076"/>
          </a:xfrm>
          <a:prstGeom prst="rect">
            <a:avLst/>
          </a:prstGeom>
          <a:noFill/>
        </p:spPr>
      </p:pic>
      <p:pic>
        <p:nvPicPr>
          <p:cNvPr id="22544" name="Picture 16" descr="Картинки по запросу картинки МАЛАХИТ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7686" y="4000504"/>
            <a:ext cx="2219325" cy="205740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764389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/>
              <a:t>В Сицилии он известен как </a:t>
            </a:r>
            <a:r>
              <a:rPr lang="ru-RU" sz="2800" dirty="0" err="1"/>
              <a:t>симетит</a:t>
            </a:r>
            <a:r>
              <a:rPr lang="ru-RU" sz="2800" dirty="0"/>
              <a:t>, в Румынии  –</a:t>
            </a:r>
            <a:r>
              <a:rPr lang="ru-RU" sz="2800" dirty="0" err="1"/>
              <a:t>румэнит</a:t>
            </a:r>
            <a:r>
              <a:rPr lang="ru-RU" sz="2800" dirty="0"/>
              <a:t>, в Бирме – </a:t>
            </a:r>
            <a:r>
              <a:rPr lang="ru-RU" sz="2800" dirty="0" err="1"/>
              <a:t>бирмит</a:t>
            </a:r>
            <a:r>
              <a:rPr lang="ru-RU" sz="2800" dirty="0"/>
              <a:t>. Самые большие местонахождения этого камня находятся на побережье Балтийского моря, где его называют «золотом Балтики».  Некоторые данные о нем встречаются уже о Гомера, который писал о «горячей затвердевшей </a:t>
            </a:r>
            <a:r>
              <a:rPr lang="ru-RU" sz="2800" dirty="0" smtClean="0"/>
              <a:t> </a:t>
            </a:r>
            <a:r>
              <a:rPr lang="ru-RU" sz="2800" dirty="0"/>
              <a:t>ископаемой смоле».</a:t>
            </a:r>
          </a:p>
          <a:p>
            <a:endParaRPr lang="ru-RU" dirty="0"/>
          </a:p>
        </p:txBody>
      </p:sp>
      <p:sp>
        <p:nvSpPr>
          <p:cNvPr id="24578" name="AutoShape 2" descr="Картинки по запросу картинкиянтар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0" name="Picture 4" descr="Картинки по запросу картинкиянтар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86124"/>
            <a:ext cx="3143272" cy="3000396"/>
          </a:xfrm>
          <a:prstGeom prst="rect">
            <a:avLst/>
          </a:prstGeom>
          <a:noFill/>
        </p:spPr>
      </p:pic>
      <p:pic>
        <p:nvPicPr>
          <p:cNvPr id="24582" name="Picture 6" descr="Картинки по запросу картинкиянтар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214290"/>
            <a:ext cx="1433510" cy="1409700"/>
          </a:xfrm>
          <a:prstGeom prst="rect">
            <a:avLst/>
          </a:prstGeom>
          <a:noFill/>
        </p:spPr>
      </p:pic>
      <p:pic>
        <p:nvPicPr>
          <p:cNvPr id="24584" name="Picture 8" descr="Картинки по запросу картинкиянтарь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286124"/>
            <a:ext cx="2762250" cy="1657351"/>
          </a:xfrm>
          <a:prstGeom prst="rect">
            <a:avLst/>
          </a:prstGeom>
          <a:noFill/>
        </p:spPr>
      </p:pic>
      <p:pic>
        <p:nvPicPr>
          <p:cNvPr id="24586" name="Picture 10" descr="Картинки по запросу картинкиянтарь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442913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476</Words>
  <Application>Microsoft Office PowerPoint</Application>
  <PresentationFormat>Экран (4:3)</PresentationFormat>
  <Paragraphs>61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ТАЙНЫ ДРАГОЦЕННЫХ КАМНЕЙ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ТАЙНЫ ДРАГОЦЕННЫХ КАМНЕЙ</dc:title>
  <dc:creator>Vladimir</dc:creator>
  <cp:lastModifiedBy>Vladimir</cp:lastModifiedBy>
  <cp:revision>11</cp:revision>
  <dcterms:created xsi:type="dcterms:W3CDTF">2015-05-09T02:12:20Z</dcterms:created>
  <dcterms:modified xsi:type="dcterms:W3CDTF">2015-05-09T03:59:54Z</dcterms:modified>
</cp:coreProperties>
</file>